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1" r:id="rId8"/>
    <p:sldId id="263" r:id="rId9"/>
    <p:sldId id="264" r:id="rId10"/>
    <p:sldId id="272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ΤΑΜΠΑΣ ΝΙΚΟΛΑΟΣ" initials="ΤΝ" lastIdx="2" clrIdx="0">
    <p:extLst>
      <p:ext uri="{19B8F6BF-5375-455C-9EA6-DF929625EA0E}">
        <p15:presenceInfo xmlns:p15="http://schemas.microsoft.com/office/powerpoint/2012/main" userId="ΤΑΜΠΑΣ ΝΙΚΟΛΑΟΣ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jp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png"/><Relationship Id="rId4" Type="http://schemas.openxmlformats.org/officeDocument/2006/relationships/image" Target="../media/image20.jpe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11" Type="http://schemas.openxmlformats.org/officeDocument/2006/relationships/image" Target="../media/image34.png"/><Relationship Id="rId5" Type="http://schemas.openxmlformats.org/officeDocument/2006/relationships/image" Target="../media/image29.jpeg"/><Relationship Id="rId10" Type="http://schemas.openxmlformats.org/officeDocument/2006/relationships/image" Target="../media/image27.pn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8.jpeg"/><Relationship Id="rId7" Type="http://schemas.openxmlformats.org/officeDocument/2006/relationships/image" Target="../media/image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3.png"/><Relationship Id="rId4" Type="http://schemas.openxmlformats.org/officeDocument/2006/relationships/image" Target="../media/image42.jpeg"/><Relationship Id="rId9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5.jpe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5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D8B6497-9E92-47F7-8C9D-084028482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/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ΠΤΥΧΙΑΚΗ ΕΡΓΑΣΙΑ 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E55C091-7CDB-4AB4-B7F1-1335C2CB80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ΜΟΝΤΕΛΟΠΟΙΗΣΗ ΚΑΙ ΣΥΝΤΑΞΗ ΦΑΣΕΟΛΟΓΙΩΝ ΜΗΧΑΝΟΛΟΓΙΚΩΝ ΕΞΑΡΤΗΜΑΤΩΝ</a:t>
            </a: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143CB5F-1732-43DE-8C4A-869AA0F20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914" y="638705"/>
            <a:ext cx="2143125" cy="2143125"/>
          </a:xfrm>
          <a:prstGeom prst="rect">
            <a:avLst/>
          </a:prstGeom>
        </p:spPr>
      </p:pic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AC03A905-F5B3-46C5-A2CD-86FFB5A0B6D5}"/>
              </a:ext>
            </a:extLst>
          </p:cNvPr>
          <p:cNvSpPr txBox="1">
            <a:spLocks/>
          </p:cNvSpPr>
          <p:nvPr/>
        </p:nvSpPr>
        <p:spPr>
          <a:xfrm>
            <a:off x="1507067" y="4851303"/>
            <a:ext cx="7766936" cy="13171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Μουμτζίδης Βασίλειος ΑΜ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:44084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Τάμπας Νικόλαος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AM:44083</a:t>
            </a:r>
          </a:p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Επιβλέπων καθηγητής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Βασίλειος Σαγιάς</a:t>
            </a:r>
          </a:p>
          <a:p>
            <a:pPr algn="ctr"/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ΠΕΙΡΑΙΑΣ 2019</a:t>
            </a: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7337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55F67B56-35BE-4ABF-92D1-86F003CB0FCF}"/>
              </a:ext>
            </a:extLst>
          </p:cNvPr>
          <p:cNvSpPr txBox="1">
            <a:spLocks/>
          </p:cNvSpPr>
          <p:nvPr/>
        </p:nvSpPr>
        <p:spPr>
          <a:xfrm>
            <a:off x="1373902" y="229505"/>
            <a:ext cx="7766936" cy="9512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ΣΚΟΠΟΣ – ΣΤΟΧΟΙ  ΕΡΓΑΣΙΑΣ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873E25EC-1244-49A1-8502-8BD28EA52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8" name="Υπότιτλος 2">
            <a:extLst>
              <a:ext uri="{FF2B5EF4-FFF2-40B4-BE49-F238E27FC236}">
                <a16:creationId xmlns:a16="http://schemas.microsoft.com/office/drawing/2014/main" id="{DAB39834-0A0F-4300-9D4F-C7CDF0A3D012}"/>
              </a:ext>
            </a:extLst>
          </p:cNvPr>
          <p:cNvSpPr txBox="1">
            <a:spLocks/>
          </p:cNvSpPr>
          <p:nvPr/>
        </p:nvSpPr>
        <p:spPr>
          <a:xfrm>
            <a:off x="765268" y="1251751"/>
            <a:ext cx="8984203" cy="4927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ΜΟΝΤΕΛΟΠΟΙΗΣΗ ΜΗΧΑΝΟΛΟΓΙΚΩΝ ΕΞΑΡΤΗΜΑΤΩΝ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ΣΥΝΤΑΞΗ ΤΩΝ ΑΝΤΙΣΤΟΙΧΩΝ ΦΑΣΕΟΛΟΓΙΩΝ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ΕΥΡΕΣΗ ΒΕΛΤΙΣΤΩΝ ΦΑΣΕΩΝ ΚΑΤΕΡΓΑΣΙΑΣ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ΕΚΜΑΘΗΣΗ ΤΟΥ ΣΧΕΔΙΑΣΤΙΚΟΥ ΠΡΟΓΡΑΜΜΑΤΟΣ  (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ΕΠΕΞΗΓΗΣΗ ΣΧΕΔΙΑΣΤΙΚΟΥ ΠΡΟΓΡΑΜΜΑΤΟΣ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(CAM)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5CF981D7-EB2E-443B-8C4D-10ADDE9EA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3902" y="183822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0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F4BDC9E-BA6E-44FC-9403-2BDB6C8B1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4023CF76-DDA5-4C59-8B3F-EEDEBECD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ΘΕΩΡ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ΤΙΚΟ ΜΕΡΟΣ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ΕΙΣΑΓΩΓΙΚΕΣ ΕΝΝΟΙΕΣ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1DB30F3C-C9F8-4966-A2E9-BE9B4CF4CE9F}"/>
              </a:ext>
            </a:extLst>
          </p:cNvPr>
          <p:cNvSpPr txBox="1">
            <a:spLocks/>
          </p:cNvSpPr>
          <p:nvPr/>
        </p:nvSpPr>
        <p:spPr>
          <a:xfrm>
            <a:off x="677334" y="1321293"/>
            <a:ext cx="8984203" cy="4927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ΚΑΤΕΡΓΑΣΙΑ ΑΦΑΙΡΕΣΗΣ ΥΛΙΚΟΥ</a:t>
            </a:r>
            <a:endParaRPr lang="en-GB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ΣΧΕΔΙΟΜΕΛΕΤΗ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CAD/CAM 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ΕΡΓΑΛΕΙΟΜΗΧΑΝΕΣ 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ΕΠΙΛΟΓΗ ΚΟΠΤΙΚΩΝ ΜΕΣΩΝ – ΤΑΧΥΤΗΤΑ ΚΟΠΗΣ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ΥΛΙΚΟ ΚΑΤΑΣΚΕΥΗΣ  ΑΛΟΥΜΙΝΙΟ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AL - 6061)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4564B95-9F6D-444C-A946-2C2CD90FED46}"/>
              </a:ext>
            </a:extLst>
          </p:cNvPr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9000"/>
                    </a14:imgEffect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645" y="1444923"/>
            <a:ext cx="3572679" cy="258554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8621577-C40A-491E-B572-9867CE1A4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012" y="256675"/>
            <a:ext cx="1186648" cy="990639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DD1DA7A0-47F0-4E06-87A9-EC44E57972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5523" y="4030463"/>
            <a:ext cx="1860801" cy="545311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2557FB5-E221-431B-83E2-2F6AC9A461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5523" y="4575774"/>
            <a:ext cx="1612572" cy="1482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89339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945607-B457-41D2-81F5-2CAC6E823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6B1CE486-BDA4-4A71-B3F5-B779934F8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Υπότιτλος 2">
            <a:extLst>
              <a:ext uri="{FF2B5EF4-FFF2-40B4-BE49-F238E27FC236}">
                <a16:creationId xmlns:a16="http://schemas.microsoft.com/office/drawing/2014/main" id="{B74827AF-9863-4A4A-B4AA-19E9747C9489}"/>
              </a:ext>
            </a:extLst>
          </p:cNvPr>
          <p:cNvSpPr txBox="1">
            <a:spLocks/>
          </p:cNvSpPr>
          <p:nvPr/>
        </p:nvSpPr>
        <p:spPr>
          <a:xfrm>
            <a:off x="492444" y="1272219"/>
            <a:ext cx="8984203" cy="4927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1. ΣΧΕΔΙΑΣΜΟΣ ΠΡΟΧΕΙΡΩΝ ΣΚΑΡΙΦΗΜΑΤΩΝ</a:t>
            </a:r>
          </a:p>
          <a:p>
            <a:pPr marL="0" indent="0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ΤΡΟΠΟΣ ΣΥΓΚΡΑΤΗΣΗΣ ΔΟΚΙΜΙΟΥ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ΤΡΟΠΟΣ ΚΑΤΕΡΓΑΣΙΑΣ ΔΟΚΙΜΙΟΥ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ΜΕΛΕΤΗ ΚΑΤΕΣΚΕΥΗΣ ΙΔΙΟΣΥΣΚΕΥΩΝ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ΕΞΟΙΚΟΝΟΜΙΣΗ ΧΡΟΝΟΥ/ΚΟΣΤΟΥΣ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ΕΥΚΟΛΙΑ ΥΛΟΠΟΙΗΣΗΣ ΤΟΥΣ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3165B442-D1EE-4556-84F5-E808D5C6540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57229"/>
            <a:ext cx="2787587" cy="37036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541595F2-A47D-4279-82A3-02BDC1BAA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44" y="229505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041353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D25ABDA-5047-4432-90BA-4C4763E4E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5" name="Τίτλος 1">
            <a:extLst>
              <a:ext uri="{FF2B5EF4-FFF2-40B4-BE49-F238E27FC236}">
                <a16:creationId xmlns:a16="http://schemas.microsoft.com/office/drawing/2014/main" id="{AEB18D58-8728-4D51-B2D2-ADD418218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Υπότιτλος 2">
            <a:extLst>
              <a:ext uri="{FF2B5EF4-FFF2-40B4-BE49-F238E27FC236}">
                <a16:creationId xmlns:a16="http://schemas.microsoft.com/office/drawing/2014/main" id="{20DFD884-EE46-464C-B2FC-52BB3B1B0F4B}"/>
              </a:ext>
            </a:extLst>
          </p:cNvPr>
          <p:cNvSpPr txBox="1">
            <a:spLocks/>
          </p:cNvSpPr>
          <p:nvPr/>
        </p:nvSpPr>
        <p:spPr>
          <a:xfrm>
            <a:off x="492444" y="1243367"/>
            <a:ext cx="8984203" cy="4927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2.</a:t>
            </a: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ΠΡΟΓΡΑΜΜΑ ΗΛΕΚΤΡΟΝΙΚΗΣ ΜΟΝΤΕΛΟΠΟΙΗΣΗΣ (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CAD</a:t>
            </a: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/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ΔΟΚΙΜΙΑ ΠΡΟΣ ΜΟΝΤΕΛΟΠΟΙΗΣΗ</a:t>
            </a: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62E5997A-2949-4B41-A944-25EA666F0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12" y="228808"/>
            <a:ext cx="1186648" cy="99063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01B7A23-685D-4A6F-B6F8-429DA4C2414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83" y="2257229"/>
            <a:ext cx="2102347" cy="1409249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2570F85D-1423-433C-B670-E7F50659F1F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74" y="2240291"/>
            <a:ext cx="2102347" cy="1409248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25741AEC-DB5E-433A-AE93-2DE6B406AC2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599" y="2257229"/>
            <a:ext cx="2102348" cy="1409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83C10053-803D-4660-A7B7-5F833FE5738D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85" y="4205380"/>
            <a:ext cx="2102347" cy="140925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BFB33D0-A439-42CA-A103-B813FF1B6957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422" y="4205381"/>
            <a:ext cx="2102347" cy="1409251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A532F80B-0B45-4D7E-BD1B-59970AE3E9E5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90" y="4205380"/>
            <a:ext cx="2102348" cy="1409251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F26A4FE9-F164-440C-9E0D-C125BBD21F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49035" y="3679921"/>
            <a:ext cx="247650" cy="39052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89C9BD64-B3FC-481B-A39B-C281B241BD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7007" y="3758924"/>
            <a:ext cx="257175" cy="238125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F3657F9D-7966-45BB-A223-C2127024FBC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4414" y="3756118"/>
            <a:ext cx="190500" cy="23812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CDDE1B8-B810-4060-B595-54B018204F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2372" y="5650298"/>
            <a:ext cx="180975" cy="285750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C621576D-137E-4270-AD9D-42E8CECE48A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78936" y="5683634"/>
            <a:ext cx="200025" cy="219075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470E176B-09B3-4D8F-9688-A35A0BBA4A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2998" y="5650298"/>
            <a:ext cx="209550" cy="20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0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F3E48D2-4D73-4E6B-8782-E6351ABEF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19443668-3E16-4520-AA12-D73DE0811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F7DB870A-46B0-4962-A616-7C98159BEAB1}"/>
              </a:ext>
            </a:extLst>
          </p:cNvPr>
          <p:cNvSpPr txBox="1">
            <a:spLocks/>
          </p:cNvSpPr>
          <p:nvPr/>
        </p:nvSpPr>
        <p:spPr>
          <a:xfrm>
            <a:off x="434315" y="1243367"/>
            <a:ext cx="9036000" cy="492710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3.ΜΟΝΤΕΛΟΠΟΙΗΣΗ ΦΑΣΕΩΝ ΚΑΤΕΡΓΑΣΙΑΣ ΔΟΚΙΜΙΩΝ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 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          </a:t>
            </a: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B74CF6D-EB83-41BB-96BB-613B00F9A49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39" y="1903767"/>
            <a:ext cx="2050846" cy="2240340"/>
          </a:xfrm>
          <a:prstGeom prst="rect">
            <a:avLst/>
          </a:prstGeom>
        </p:spPr>
      </p:pic>
      <p:pic>
        <p:nvPicPr>
          <p:cNvPr id="7" name="Picture 35">
            <a:extLst>
              <a:ext uri="{FF2B5EF4-FFF2-40B4-BE49-F238E27FC236}">
                <a16:creationId xmlns:a16="http://schemas.microsoft.com/office/drawing/2014/main" id="{9D6DD804-D091-4E84-91DC-F01B6D32C9B5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28" y="1903767"/>
            <a:ext cx="2050846" cy="224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36">
            <a:extLst>
              <a:ext uri="{FF2B5EF4-FFF2-40B4-BE49-F238E27FC236}">
                <a16:creationId xmlns:a16="http://schemas.microsoft.com/office/drawing/2014/main" id="{4D4C23C6-0167-404E-B4B7-FDF6414CBE3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3358" y="1857772"/>
            <a:ext cx="1924050" cy="2240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CE53173F-89B6-4182-873F-8D9074A58D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529" y="252728"/>
            <a:ext cx="1186648" cy="990639"/>
          </a:xfrm>
          <a:prstGeom prst="rect">
            <a:avLst/>
          </a:prstGeom>
        </p:spPr>
      </p:pic>
      <p:pic>
        <p:nvPicPr>
          <p:cNvPr id="29" name="Εικόνα 28">
            <a:extLst>
              <a:ext uri="{FF2B5EF4-FFF2-40B4-BE49-F238E27FC236}">
                <a16:creationId xmlns:a16="http://schemas.microsoft.com/office/drawing/2014/main" id="{80C46001-4148-4815-A9A4-FC4A20524C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510" y="4219528"/>
            <a:ext cx="1973175" cy="377678"/>
          </a:xfrm>
          <a:prstGeom prst="rect">
            <a:avLst/>
          </a:prstGeom>
        </p:spPr>
      </p:pic>
      <p:pic>
        <p:nvPicPr>
          <p:cNvPr id="32" name="Εικόνα 31">
            <a:extLst>
              <a:ext uri="{FF2B5EF4-FFF2-40B4-BE49-F238E27FC236}">
                <a16:creationId xmlns:a16="http://schemas.microsoft.com/office/drawing/2014/main" id="{001D9D90-059D-414C-B065-08DF11F8C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2255" y="4210931"/>
            <a:ext cx="2256230" cy="377678"/>
          </a:xfrm>
          <a:prstGeom prst="rect">
            <a:avLst/>
          </a:prstGeom>
        </p:spPr>
      </p:pic>
      <p:pic>
        <p:nvPicPr>
          <p:cNvPr id="34" name="Εικόνα 33">
            <a:extLst>
              <a:ext uri="{FF2B5EF4-FFF2-40B4-BE49-F238E27FC236}">
                <a16:creationId xmlns:a16="http://schemas.microsoft.com/office/drawing/2014/main" id="{8D1D949B-471F-45EB-8DFF-EA1CFC760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3358" y="4210931"/>
            <a:ext cx="1973175" cy="361950"/>
          </a:xfrm>
          <a:prstGeom prst="rect">
            <a:avLst/>
          </a:prstGeom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13EFA2A0-3581-4727-86E8-D9F31B6A48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382" y="4804507"/>
            <a:ext cx="2050846" cy="409575"/>
          </a:xfrm>
          <a:prstGeom prst="rect">
            <a:avLst/>
          </a:prstGeom>
        </p:spPr>
      </p:pic>
      <p:pic>
        <p:nvPicPr>
          <p:cNvPr id="36" name="Εικόνα 35">
            <a:extLst>
              <a:ext uri="{FF2B5EF4-FFF2-40B4-BE49-F238E27FC236}">
                <a16:creationId xmlns:a16="http://schemas.microsoft.com/office/drawing/2014/main" id="{4663D6D0-5370-4BD1-9D53-4D8D537265A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1308" y="4836404"/>
            <a:ext cx="2438124" cy="377678"/>
          </a:xfrm>
          <a:prstGeom prst="rect">
            <a:avLst/>
          </a:prstGeom>
        </p:spPr>
      </p:pic>
      <p:pic>
        <p:nvPicPr>
          <p:cNvPr id="37" name="Εικόνα 36">
            <a:extLst>
              <a:ext uri="{FF2B5EF4-FFF2-40B4-BE49-F238E27FC236}">
                <a16:creationId xmlns:a16="http://schemas.microsoft.com/office/drawing/2014/main" id="{5003AE03-73D8-4149-9675-ACE7568DB96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9779" y="4815506"/>
            <a:ext cx="1924051" cy="37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94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2310695D-C2C6-4B95-9B12-F70EC9CDF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021783B-9CB9-47F2-9A78-D3C90DCA1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680" y="407937"/>
            <a:ext cx="835322" cy="83532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02381F05-0C38-42CB-AA43-72E03D460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407937"/>
            <a:ext cx="1186648" cy="990639"/>
          </a:xfrm>
          <a:prstGeom prst="rect">
            <a:avLst/>
          </a:prstGeom>
        </p:spPr>
      </p:pic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C7EFB779-42E8-4CE9-BFF7-C2E9CC6E119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863" y="1769970"/>
            <a:ext cx="8596312" cy="4124803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3.ΜΟΝΤΕΛΟΠΟΙΗΣΗ ΦΑΣΕΩΝ ΚΑΤΕΡΓΑΣΙΑΣ ΔΟΚΙΜΙΩΝ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 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  </a:t>
            </a: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sz="1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l-GR" sz="1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  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31A90B5F-ADF5-4D63-97A5-15543B71947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832" y="2320890"/>
            <a:ext cx="2069307" cy="1928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FDFAFB01-F61F-4F1D-9F84-3D5A048DA93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173" y="2324816"/>
            <a:ext cx="1981200" cy="1918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38">
            <a:extLst>
              <a:ext uri="{FF2B5EF4-FFF2-40B4-BE49-F238E27FC236}">
                <a16:creationId xmlns:a16="http://schemas.microsoft.com/office/drawing/2014/main" id="{90349E5C-49F3-440B-88F5-A4CCB97CBAB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323" y="2320890"/>
            <a:ext cx="2069307" cy="1928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40E60AA0-A485-4DA0-B7E6-7DAEA32D91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058" y="4346144"/>
            <a:ext cx="2152755" cy="313542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B07A132B-B40E-453A-A8C5-B05202BAD7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4832" y="4346144"/>
            <a:ext cx="2174569" cy="31354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9CF5900-4CB1-45D4-81C0-5907BE5D88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76990" y="4243769"/>
            <a:ext cx="2052199" cy="367651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CBBC0D5B-7942-424B-A77B-352C32296D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4409" y="4717364"/>
            <a:ext cx="1924051" cy="313542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488AD709-7825-4907-ACC6-8DE50386FD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8885" y="4587532"/>
            <a:ext cx="2174569" cy="427611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B13F8C36-54C7-4AC5-9260-1D1078407F2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5173" y="4675449"/>
            <a:ext cx="1981200" cy="35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67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7CB8454-C3A9-46EE-907E-F77BDDF8E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12265546-6B5E-4192-BE3A-8420D694C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6E167860-9A06-4FF7-96DF-7F425A60FEA2}"/>
              </a:ext>
            </a:extLst>
          </p:cNvPr>
          <p:cNvSpPr txBox="1">
            <a:spLocks/>
          </p:cNvSpPr>
          <p:nvPr/>
        </p:nvSpPr>
        <p:spPr>
          <a:xfrm>
            <a:off x="403147" y="1257085"/>
            <a:ext cx="9036000" cy="492710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3. ΜΟΝΤΕΛΟΠΟΙΗΣΗ ΦΑΣΕΩΝ ΚΑΤΕΡΓΑΣΙΑΣ ΔΟΚΙΜΙΩΝ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 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086BDE3-281D-404A-80A0-BAE9FD7CA17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37" y="1903767"/>
            <a:ext cx="2275840" cy="3544533"/>
          </a:xfrm>
          <a:prstGeom prst="rect">
            <a:avLst/>
          </a:prstGeom>
        </p:spPr>
      </p:pic>
      <p:pic>
        <p:nvPicPr>
          <p:cNvPr id="7" name="Picture 33">
            <a:extLst>
              <a:ext uri="{FF2B5EF4-FFF2-40B4-BE49-F238E27FC236}">
                <a16:creationId xmlns:a16="http://schemas.microsoft.com/office/drawing/2014/main" id="{40CF7560-E0DB-4D5A-9410-244141C5F4D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48881" y="2538113"/>
            <a:ext cx="3544533" cy="2275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5B490685-8A1B-4501-B449-27D84FB8050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764" y="1802350"/>
            <a:ext cx="2275840" cy="364595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B02E29D6-25E7-4187-8BF7-6D362057E8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937" y="252728"/>
            <a:ext cx="1186648" cy="990639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34E79078-AEDC-4F42-9D2A-5AD5ED8C7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9074" y="5537510"/>
            <a:ext cx="2361565" cy="333375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802E031-908A-47BA-ABAB-B0741A6E47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9572" y="5549415"/>
            <a:ext cx="2343150" cy="309563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70B13DD-197E-4785-9499-2D9152ECFA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1982" y="5537510"/>
            <a:ext cx="2357403" cy="29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312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BE2AEA7-4D35-4CEA-980F-D87FB0A07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1B1A3873-F077-46BE-ACCE-729AB057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7CE015DC-1359-4E43-A7A3-F8BA27D471DD}"/>
              </a:ext>
            </a:extLst>
          </p:cNvPr>
          <p:cNvSpPr txBox="1">
            <a:spLocks/>
          </p:cNvSpPr>
          <p:nvPr/>
        </p:nvSpPr>
        <p:spPr>
          <a:xfrm>
            <a:off x="466546" y="1347926"/>
            <a:ext cx="9036000" cy="4927107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4.ΣΥΝΟΠΤΙΚΑ ΒΗΜΑΤΑ ΣΧΕΔΙΑΣΤΙΚΟΥ ΠΡΟΓΡΑΜΜΑΤΟΣ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 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0A93CE4-1F00-4E46-9764-FA3B0FAE79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894243"/>
            <a:ext cx="2473325" cy="232265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593F8E3A-B531-4E84-91C5-B2EDCC2632E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619" y="1894242"/>
            <a:ext cx="2444571" cy="232264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55770979-D593-4FEF-AD02-00C1D46EC42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160" y="1905000"/>
            <a:ext cx="2444571" cy="2311891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FAE9AF51-0A5E-4D7F-8181-4800B71E7D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339" y="231554"/>
            <a:ext cx="1186648" cy="990639"/>
          </a:xfrm>
          <a:prstGeom prst="rect">
            <a:avLst/>
          </a:prstGeom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DF0A58EE-C53B-49A5-B9CE-097A81BDE3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361" y="4423792"/>
            <a:ext cx="1857375" cy="12192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4E02D801-3DE9-4E4A-9973-6094ED7352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4282" y="4395217"/>
            <a:ext cx="2885243" cy="1428750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FA8BD63F-CF23-46C9-914D-B49429653E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67021" y="4423792"/>
            <a:ext cx="2885243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991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69350198-EA2D-45F0-BE4C-DDC619D72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B0AF83B-9461-4CF2-8CAD-5C03EB2C4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680" y="434678"/>
            <a:ext cx="835322" cy="835322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2C574D62-B8D1-45DA-8D1B-4E5D385313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684" y="434678"/>
            <a:ext cx="1186648" cy="990639"/>
          </a:xfrm>
          <a:prstGeom prst="rect">
            <a:avLst/>
          </a:prstGeom>
        </p:spPr>
      </p:pic>
      <p:sp>
        <p:nvSpPr>
          <p:cNvPr id="7" name="Υπότιτλος 2">
            <a:extLst>
              <a:ext uri="{FF2B5EF4-FFF2-40B4-BE49-F238E27FC236}">
                <a16:creationId xmlns:a16="http://schemas.microsoft.com/office/drawing/2014/main" id="{5B9244AA-5BE0-4697-9ADF-923E256D6DF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77690" y="1461233"/>
            <a:ext cx="8596312" cy="421159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4.ΣΥΝΟΠΤΙΚΑ ΒΗΜΑΤΑ ΣΧΕΔΙΑΣΤΙΚΟΥ ΠΡΟΓΡΑΜΜΑΤΟΣ ( 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CAM )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id="{E30B9FC4-9746-42AE-948D-BB89E41BCE3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95" y="2281561"/>
            <a:ext cx="2444571" cy="2027276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8DF47EB9-9F16-4EDE-AD10-72A820CCA13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326" y="2260638"/>
            <a:ext cx="2444572" cy="2027275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DAC6237-B20A-46BB-84B8-1758A06B9D0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76" y="2260639"/>
            <a:ext cx="2491953" cy="2027275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F97C5310-CD1F-430C-A710-6D1D3E54BD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967" y="4462837"/>
            <a:ext cx="2181225" cy="1209994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72C76301-2FC9-46CD-A0DA-AB6175C63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5212" y="4592675"/>
            <a:ext cx="1828800" cy="45720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CEBD96C7-B668-4C46-9D25-04C7BEE1F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8101" y="4639077"/>
            <a:ext cx="1457325" cy="41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0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012A377C-6CCB-4D1C-886C-FAA9BD8CC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FDDB3578-DF03-4085-BDA0-A28A0CFC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793F36CE-E18E-49B4-969B-F6FF553400AF}"/>
              </a:ext>
            </a:extLst>
          </p:cNvPr>
          <p:cNvSpPr txBox="1">
            <a:spLocks/>
          </p:cNvSpPr>
          <p:nvPr/>
        </p:nvSpPr>
        <p:spPr>
          <a:xfrm>
            <a:off x="504645" y="1347925"/>
            <a:ext cx="9372779" cy="528056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5. ΠΡΟΒΛΗΜΑΤΑ – ΛΥΣΕΙΣ 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ΑΔΥΝΑΜΙΑ ΦΟΡΤΩΣΗΣ ΜΕΓΓΕΝΗΣ 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ΑΔΥΝΑΜΙΑ ΔΙΑΤΗΡΗΣΗΣ ΑΡΧΙΚΟΥ ΟΓΚΟΥ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ΛΑΝΘΑΣΜΕΝΕΣ ΠΑΡΑΜΕΤΡΟΙ 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AACF0B9-6AE3-426A-81DE-FD8C641D7A1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12" y="1929658"/>
            <a:ext cx="2447926" cy="132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Εικόνα 1">
            <a:extLst>
              <a:ext uri="{FF2B5EF4-FFF2-40B4-BE49-F238E27FC236}">
                <a16:creationId xmlns:a16="http://schemas.microsoft.com/office/drawing/2014/main" id="{06862AE0-BC7D-4897-9C05-057FCD90E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2912" y="3426771"/>
            <a:ext cx="2447926" cy="1390867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411F2FFC-A23E-4473-B72B-FB10F91A034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912" y="4993950"/>
            <a:ext cx="2447926" cy="1464000"/>
          </a:xfrm>
          <a:prstGeom prst="rect">
            <a:avLst/>
          </a:prstGeom>
        </p:spPr>
      </p:pic>
      <p:sp>
        <p:nvSpPr>
          <p:cNvPr id="9" name="Οβάλ 8">
            <a:extLst>
              <a:ext uri="{FF2B5EF4-FFF2-40B4-BE49-F238E27FC236}">
                <a16:creationId xmlns:a16="http://schemas.microsoft.com/office/drawing/2014/main" id="{97ECE412-5571-4A1A-8763-3F8C594A606A}"/>
              </a:ext>
            </a:extLst>
          </p:cNvPr>
          <p:cNvSpPr/>
          <p:nvPr/>
        </p:nvSpPr>
        <p:spPr>
          <a:xfrm>
            <a:off x="7408862" y="5361657"/>
            <a:ext cx="601663" cy="2968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l-GR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ED294355-4213-404D-992B-80E2BDCA5F00}"/>
              </a:ext>
            </a:extLst>
          </p:cNvPr>
          <p:cNvSpPr/>
          <p:nvPr/>
        </p:nvSpPr>
        <p:spPr>
          <a:xfrm>
            <a:off x="7408862" y="5812790"/>
            <a:ext cx="487364" cy="4622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l-GR" dirty="0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5F37CA50-DBD8-414A-8192-B19269AE2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212" y="252728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9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E5D61AA-504C-4301-92D0-B9139E477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D871A310-48E0-4008-9426-3A490AFB9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AC99C70F-E36D-44CF-AE00-68532C11A1B6}"/>
              </a:ext>
            </a:extLst>
          </p:cNvPr>
          <p:cNvSpPr txBox="1">
            <a:spLocks/>
          </p:cNvSpPr>
          <p:nvPr/>
        </p:nvSpPr>
        <p:spPr>
          <a:xfrm>
            <a:off x="504645" y="1347925"/>
            <a:ext cx="9372779" cy="528056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5. ΠΡΟΒΛΗΜΑΤΑ – ΛΥΣΕΙΣ 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ΛΑΝΘΑΣΜΕΝΟΣ ΑΡΧΙΚΟΣ ΣΧΕΔΙΑΣΜΟΣ  ΦΑΣΕΟΛΟΓΙΟΥ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ΙΔΙΑΙΤΕΡΟΤΗΤΑ ΣΧΕΔΙΑΣΜΟΥ ΔΟΚΙΜΙΩΝ </a:t>
            </a: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F57058C2-33A8-45B8-A4D0-9C68023D44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376" y="2668725"/>
            <a:ext cx="4170501" cy="1992228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C21EE616-B783-4A88-B672-892C853B1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176" y="4475145"/>
            <a:ext cx="2504662" cy="1992228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B0A60165-2475-442C-87AF-0A0DAC7EDF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212" y="252728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279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CE0A248-0581-4F14-8FB2-5075DA5B7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8DF3CE65-5191-4E39-843C-74F253F78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ΣΥΝΤΑΞΗ ΠΤΥΧΙΑΚΗΣ ΕΡΓΑΣΙΑΣ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E59D1F42-580C-44F9-B173-920B5509A0C4}"/>
              </a:ext>
            </a:extLst>
          </p:cNvPr>
          <p:cNvSpPr txBox="1">
            <a:spLocks/>
          </p:cNvSpPr>
          <p:nvPr/>
        </p:nvSpPr>
        <p:spPr>
          <a:xfrm>
            <a:off x="298156" y="1343135"/>
            <a:ext cx="9372779" cy="528056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5. ΠΡΟΒΛΗΜΑΤΑ – ΛΥΣΕΙΣ 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ΒΕΛΤΙΣΤΟΠΟΙΗΣΗ ΦΑΣΕΟΛΟΓΙΩΝ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CDFC314B-C60E-4C20-BD89-210E4180E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296" y="2663935"/>
            <a:ext cx="6073902" cy="285271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C6769D5E-C677-49CF-9A71-90C731A62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212" y="252728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3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5A3948E2-3CFA-47B0-B9FB-FC5F458CD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5" name="Τίτλος 1">
            <a:extLst>
              <a:ext uri="{FF2B5EF4-FFF2-40B4-BE49-F238E27FC236}">
                <a16:creationId xmlns:a16="http://schemas.microsoft.com/office/drawing/2014/main" id="{F942BAB9-E451-41C6-8753-E3BD379C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212" y="58296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ΠΡΟΤΑΣΕΙΣ ΜΕΛΛΟΝΤΙΚΩΝ ΕΝΕΡΓΕΙΩΝ</a:t>
            </a:r>
            <a:br>
              <a:rPr lang="el-G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l-G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Υπότιτλος 2">
            <a:extLst>
              <a:ext uri="{FF2B5EF4-FFF2-40B4-BE49-F238E27FC236}">
                <a16:creationId xmlns:a16="http://schemas.microsoft.com/office/drawing/2014/main" id="{3D5C2BE0-25D8-4CBC-B6A9-9515C868AF2D}"/>
              </a:ext>
            </a:extLst>
          </p:cNvPr>
          <p:cNvSpPr txBox="1">
            <a:spLocks/>
          </p:cNvSpPr>
          <p:nvPr/>
        </p:nvSpPr>
        <p:spPr>
          <a:xfrm>
            <a:off x="478012" y="1347926"/>
            <a:ext cx="9372779" cy="5280569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ΟΙΚΟΝΟΜΟΤΕΧΝΙΚΗ ΜΕΛΕΤΗ ( ΠΑΡΑΓΩΓΗ)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ΕΛΕΓΧΟΣ ΜΗΧΑΝΙΚΩΝ ΙΔΙΩΤΗΤΩΝ ΔΟΚΙΜΙΩΝ</a:t>
            </a:r>
            <a:r>
              <a:rPr lang="en-GB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( CAE )</a:t>
            </a:r>
          </a:p>
          <a:p>
            <a:pPr marL="0" indent="0">
              <a:buNone/>
            </a:pPr>
            <a:endParaRPr lang="en-GB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ΠΟΙΟΤΙΚΟΣ ΕΛΕΓΧΟΣ ΔΟΚΙΜΙΟΥ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l-GR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ΕΠΑΝΕΞΕΤΑΣΗ ΥΛΙΚΟΥ ΚΑΤΑΣΚΕΥΗΣ ΔΟΚΙΜΙΟΥ</a:t>
            </a: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el-GR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93A231C-35E3-43CC-A3D4-D0CF76ED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12" y="252728"/>
            <a:ext cx="1186648" cy="99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80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FC6F335-ACD8-4B78-9421-21A7DE1783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38" y="1185446"/>
            <a:ext cx="8229600" cy="4629150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5D095B33-0650-4FB5-BAC7-252D48279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8E1239E-37B2-431A-AE75-9D937B688D6A}"/>
              </a:ext>
            </a:extLst>
          </p:cNvPr>
          <p:cNvSpPr/>
          <p:nvPr/>
        </p:nvSpPr>
        <p:spPr>
          <a:xfrm>
            <a:off x="2354058" y="5814596"/>
            <a:ext cx="56268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dirty="0">
                <a:ln w="22225">
                  <a:solidFill>
                    <a:schemeClr val="accent2"/>
                  </a:solidFill>
                  <a:prstDash val="solid"/>
                </a:ln>
              </a:rPr>
              <a:t>Ευχαριστούμε</a:t>
            </a:r>
            <a:r>
              <a:rPr lang="el-G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5400" b="1" dirty="0">
                <a:ln w="22225">
                  <a:solidFill>
                    <a:schemeClr val="accent2"/>
                  </a:solidFill>
                  <a:prstDash val="solid"/>
                </a:ln>
              </a:rPr>
              <a:t>!!!</a:t>
            </a:r>
            <a:endParaRPr lang="el-GR" sz="54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7160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A3560B8E-F5F0-4A8D-BAD7-54CE5D8C9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5516" y="229505"/>
            <a:ext cx="835322" cy="83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21820"/>
      </p:ext>
    </p:extLst>
  </p:cSld>
  <p:clrMapOvr>
    <a:masterClrMapping/>
  </p:clrMapOvr>
</p:sld>
</file>

<file path=ppt/theme/theme1.xml><?xml version="1.0" encoding="utf-8"?>
<a:theme xmlns:a="http://schemas.openxmlformats.org/drawingml/2006/main" name="Όψη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267</Words>
  <Application>Microsoft Office PowerPoint</Application>
  <PresentationFormat>Ευρεία οθόνη</PresentationFormat>
  <Paragraphs>205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Trebuchet MS</vt:lpstr>
      <vt:lpstr>Wingdings</vt:lpstr>
      <vt:lpstr>Wingdings 3</vt:lpstr>
      <vt:lpstr>Όψη</vt:lpstr>
      <vt:lpstr>ΠΤΥΧΙΑΚΗ ΕΡΓΑΣΙΑ </vt:lpstr>
      <vt:lpstr>Παρουσίαση του PowerPoint</vt:lpstr>
      <vt:lpstr>ΘΕΩΡHΤΙΚΟ ΜΕΡΟΣ-ΕΙΣΑΓΩΓΙΚΕΣ ΕΝΝΟΙΕΣ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ΣΥΝΤΑΞΗ ΠΤΥΧΙΑΚΗΣ ΕΡΓΑΣΙΑΣ </vt:lpstr>
      <vt:lpstr>ΠΡΟΤΑΣΕΙΣ ΜΕΛΛΟΝΤΙΚΩΝ ΕΝΕΡΓΕΙΩΝ 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ΠΤΥΧΙΑΚΗ ΕΡΓΑΣΙΑ </dc:title>
  <dc:creator>ΤΑΜΠΑΣ ΝΙΚΟΛΑΟΣ</dc:creator>
  <cp:lastModifiedBy>vasil</cp:lastModifiedBy>
  <cp:revision>48</cp:revision>
  <dcterms:created xsi:type="dcterms:W3CDTF">2019-12-23T22:15:35Z</dcterms:created>
  <dcterms:modified xsi:type="dcterms:W3CDTF">2020-03-04T07:23:52Z</dcterms:modified>
</cp:coreProperties>
</file>